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4"/>
  </p:sldIdLst>
  <p:sldSz cx="7556500" cy="106934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Roboto" charset="1" panose="02000000000000000000"/>
      <p:regular r:id="rId10"/>
    </p:embeddedFont>
    <p:embeddedFont>
      <p:font typeface="Roboto Bold" charset="1" panose="02000000000000000000"/>
      <p:regular r:id="rId11"/>
    </p:embeddedFont>
    <p:embeddedFont>
      <p:font typeface="Roboto Italics" charset="1" panose="02000000000000000000"/>
      <p:regular r:id="rId12"/>
    </p:embeddedFont>
    <p:embeddedFont>
      <p:font typeface="Roboto Bold Italics" charset="1" panose="02000000000000000000"/>
      <p:regular r:id="rId13"/>
    </p:embeddedFont>
    <p:embeddedFont>
      <p:font typeface="Liberation Sans" charset="1" panose="020B0604020202020204"/>
      <p:regular r:id="rId14"/>
    </p:embeddedFont>
    <p:embeddedFont>
      <p:font typeface="Liberation Sans Bold" charset="1" panose="020B0704020202020204"/>
      <p:regular r:id="rId15"/>
    </p:embeddedFont>
    <p:embeddedFont>
      <p:font typeface="Liberation Sans Italics" charset="1" panose="020B0604020202090204"/>
      <p:regular r:id="rId16"/>
    </p:embeddedFont>
    <p:embeddedFont>
      <p:font typeface="Liberation Sans Bold Italics" charset="1" panose="020B0704020202090204"/>
      <p:regular r:id="rId17"/>
    </p:embeddedFont>
    <p:embeddedFont>
      <p:font typeface="Montserrat Extra-Light" charset="1" panose="00000300000000000000"/>
      <p:regular r:id="rId18"/>
    </p:embeddedFont>
    <p:embeddedFont>
      <p:font typeface="Montserrat Extra-Light Bold" charset="1" panose="00000400000000000000"/>
      <p:regular r:id="rId19"/>
    </p:embeddedFont>
    <p:embeddedFont>
      <p:font typeface="Montserrat Extra-Light Italics" charset="1" panose="00000300000000000000"/>
      <p:regular r:id="rId20"/>
    </p:embeddedFont>
    <p:embeddedFont>
      <p:font typeface="Montserrat Extra-Light Bold Italics" charset="1" panose="00000400000000000000"/>
      <p:regular r:id="rId21"/>
    </p:embeddedFont>
    <p:embeddedFont>
      <p:font typeface="Garet" charset="1" panose="00000000000000000000"/>
      <p:regular r:id="rId22"/>
    </p:embeddedFont>
    <p:embeddedFont>
      <p:font typeface="Garet Bold"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slides/slide1.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5400000">
            <a:off x="-704232" y="7121411"/>
            <a:ext cx="7131653" cy="0"/>
          </a:xfrm>
          <a:prstGeom prst="line">
            <a:avLst/>
          </a:prstGeom>
          <a:ln cap="flat" w="9525">
            <a:solidFill>
              <a:srgbClr val="000000"/>
            </a:solidFill>
            <a:prstDash val="solid"/>
            <a:headEnd type="none" len="sm" w="sm"/>
            <a:tailEnd type="none" len="sm" w="sm"/>
          </a:ln>
        </p:spPr>
      </p:sp>
      <p:sp>
        <p:nvSpPr>
          <p:cNvPr name="AutoShape 3" id="3"/>
          <p:cNvSpPr/>
          <p:nvPr/>
        </p:nvSpPr>
        <p:spPr>
          <a:xfrm rot="-10800000">
            <a:off x="603393" y="3550372"/>
            <a:ext cx="6612689" cy="0"/>
          </a:xfrm>
          <a:prstGeom prst="line">
            <a:avLst/>
          </a:prstGeom>
          <a:ln cap="flat" w="9525">
            <a:solidFill>
              <a:srgbClr val="000000"/>
            </a:solidFill>
            <a:prstDash val="solid"/>
            <a:headEnd type="none" len="sm" w="sm"/>
            <a:tailEnd type="none" len="sm" w="sm"/>
          </a:ln>
        </p:spPr>
      </p:sp>
      <p:sp>
        <p:nvSpPr>
          <p:cNvPr name="AutoShape 4" id="4"/>
          <p:cNvSpPr/>
          <p:nvPr/>
        </p:nvSpPr>
        <p:spPr>
          <a:xfrm rot="-10800000">
            <a:off x="587041" y="3948491"/>
            <a:ext cx="1910305" cy="0"/>
          </a:xfrm>
          <a:prstGeom prst="line">
            <a:avLst/>
          </a:prstGeom>
          <a:ln cap="flat" w="9525">
            <a:solidFill>
              <a:srgbClr val="000000"/>
            </a:solidFill>
            <a:prstDash val="solid"/>
            <a:headEnd type="none" len="sm" w="sm"/>
            <a:tailEnd type="none" len="sm" w="sm"/>
          </a:ln>
        </p:spPr>
      </p:sp>
      <p:sp>
        <p:nvSpPr>
          <p:cNvPr name="AutoShape 5" id="5"/>
          <p:cNvSpPr/>
          <p:nvPr/>
        </p:nvSpPr>
        <p:spPr>
          <a:xfrm rot="-10800000">
            <a:off x="576447" y="5529426"/>
            <a:ext cx="1910305" cy="0"/>
          </a:xfrm>
          <a:prstGeom prst="line">
            <a:avLst/>
          </a:prstGeom>
          <a:ln cap="flat" w="9525">
            <a:solidFill>
              <a:srgbClr val="000000"/>
            </a:solidFill>
            <a:prstDash val="solid"/>
            <a:headEnd type="none" len="sm" w="sm"/>
            <a:tailEnd type="none" len="sm" w="sm"/>
          </a:ln>
        </p:spPr>
      </p:sp>
      <p:sp>
        <p:nvSpPr>
          <p:cNvPr name="AutoShape 6" id="6"/>
          <p:cNvSpPr/>
          <p:nvPr/>
        </p:nvSpPr>
        <p:spPr>
          <a:xfrm rot="-10800000">
            <a:off x="3008494" y="3938741"/>
            <a:ext cx="4207587" cy="0"/>
          </a:xfrm>
          <a:prstGeom prst="line">
            <a:avLst/>
          </a:prstGeom>
          <a:ln cap="flat" w="9525">
            <a:solidFill>
              <a:srgbClr val="000000"/>
            </a:solidFill>
            <a:prstDash val="solid"/>
            <a:headEnd type="none" len="sm" w="sm"/>
            <a:tailEnd type="none" len="sm" w="sm"/>
          </a:ln>
        </p:spPr>
      </p:sp>
      <p:sp>
        <p:nvSpPr>
          <p:cNvPr name="AutoShape 7" id="7"/>
          <p:cNvSpPr/>
          <p:nvPr/>
        </p:nvSpPr>
        <p:spPr>
          <a:xfrm rot="-10800000">
            <a:off x="587041" y="7908139"/>
            <a:ext cx="1910305" cy="0"/>
          </a:xfrm>
          <a:prstGeom prst="line">
            <a:avLst/>
          </a:prstGeom>
          <a:ln cap="flat" w="9525">
            <a:solidFill>
              <a:srgbClr val="000000"/>
            </a:solidFill>
            <a:prstDash val="solid"/>
            <a:headEnd type="none" len="sm" w="sm"/>
            <a:tailEnd type="none" len="sm" w="sm"/>
          </a:ln>
        </p:spPr>
      </p:sp>
      <p:grpSp>
        <p:nvGrpSpPr>
          <p:cNvPr name="Group 8" id="8"/>
          <p:cNvGrpSpPr/>
          <p:nvPr/>
        </p:nvGrpSpPr>
        <p:grpSpPr>
          <a:xfrm rot="0">
            <a:off x="0" y="0"/>
            <a:ext cx="7560000" cy="1922613"/>
            <a:chOff x="0" y="0"/>
            <a:chExt cx="2709333" cy="689021"/>
          </a:xfrm>
        </p:grpSpPr>
        <p:sp>
          <p:nvSpPr>
            <p:cNvPr name="Freeform 9" id="9"/>
            <p:cNvSpPr/>
            <p:nvPr/>
          </p:nvSpPr>
          <p:spPr>
            <a:xfrm>
              <a:off x="0" y="0"/>
              <a:ext cx="2709333" cy="689021"/>
            </a:xfrm>
            <a:custGeom>
              <a:avLst/>
              <a:gdLst/>
              <a:ahLst/>
              <a:cxnLst/>
              <a:rect r="r" b="b" t="t" l="l"/>
              <a:pathLst>
                <a:path h="689021" w="2709333">
                  <a:moveTo>
                    <a:pt x="0" y="0"/>
                  </a:moveTo>
                  <a:lnTo>
                    <a:pt x="2709333" y="0"/>
                  </a:lnTo>
                  <a:lnTo>
                    <a:pt x="2709333" y="689021"/>
                  </a:lnTo>
                  <a:lnTo>
                    <a:pt x="0" y="689021"/>
                  </a:lnTo>
                  <a:close/>
                </a:path>
              </a:pathLst>
            </a:custGeom>
            <a:solidFill>
              <a:srgbClr val="333D4E"/>
            </a:solidFill>
          </p:spPr>
        </p:sp>
        <p:sp>
          <p:nvSpPr>
            <p:cNvPr name="TextBox 10" id="10"/>
            <p:cNvSpPr txBox="true"/>
            <p:nvPr/>
          </p:nvSpPr>
          <p:spPr>
            <a:xfrm>
              <a:off x="0" y="-19050"/>
              <a:ext cx="812800" cy="831850"/>
            </a:xfrm>
            <a:prstGeom prst="rect">
              <a:avLst/>
            </a:prstGeom>
          </p:spPr>
          <p:txBody>
            <a:bodyPr anchor="ctr" rtlCol="false" tIns="50800" lIns="50800" bIns="50800" rIns="50800"/>
            <a:lstStyle/>
            <a:p>
              <a:pPr algn="ctr">
                <a:lnSpc>
                  <a:spcPts val="1747"/>
                </a:lnSpc>
              </a:pPr>
            </a:p>
          </p:txBody>
        </p:sp>
      </p:grpSp>
      <p:grpSp>
        <p:nvGrpSpPr>
          <p:cNvPr name="Group 11" id="11"/>
          <p:cNvGrpSpPr>
            <a:grpSpLocks noChangeAspect="true"/>
          </p:cNvGrpSpPr>
          <p:nvPr/>
        </p:nvGrpSpPr>
        <p:grpSpPr>
          <a:xfrm rot="0">
            <a:off x="756000" y="1546663"/>
            <a:ext cx="144093" cy="143670"/>
            <a:chOff x="0" y="0"/>
            <a:chExt cx="220777" cy="220116"/>
          </a:xfrm>
        </p:grpSpPr>
        <p:sp>
          <p:nvSpPr>
            <p:cNvPr name="Freeform 12" id="12"/>
            <p:cNvSpPr/>
            <p:nvPr/>
          </p:nvSpPr>
          <p:spPr>
            <a:xfrm>
              <a:off x="0" y="0"/>
              <a:ext cx="220853" cy="220091"/>
            </a:xfrm>
            <a:custGeom>
              <a:avLst/>
              <a:gdLst/>
              <a:ahLst/>
              <a:cxnLst/>
              <a:rect r="r" b="b" t="t" l="l"/>
              <a:pathLst>
                <a:path h="220091" w="220853">
                  <a:moveTo>
                    <a:pt x="220345" y="173736"/>
                  </a:moveTo>
                  <a:cubicBezTo>
                    <a:pt x="220853" y="177292"/>
                    <a:pt x="219710" y="180467"/>
                    <a:pt x="217043" y="183007"/>
                  </a:cubicBezTo>
                  <a:lnTo>
                    <a:pt x="186055" y="213741"/>
                  </a:lnTo>
                  <a:cubicBezTo>
                    <a:pt x="184658" y="215265"/>
                    <a:pt x="182880" y="216662"/>
                    <a:pt x="180594" y="217678"/>
                  </a:cubicBezTo>
                  <a:cubicBezTo>
                    <a:pt x="178308" y="218694"/>
                    <a:pt x="176149" y="219456"/>
                    <a:pt x="173990" y="219837"/>
                  </a:cubicBezTo>
                  <a:cubicBezTo>
                    <a:pt x="173863" y="219837"/>
                    <a:pt x="173355" y="219837"/>
                    <a:pt x="172593" y="219964"/>
                  </a:cubicBezTo>
                  <a:cubicBezTo>
                    <a:pt x="171831" y="220091"/>
                    <a:pt x="170815" y="220091"/>
                    <a:pt x="169545" y="220091"/>
                  </a:cubicBezTo>
                  <a:cubicBezTo>
                    <a:pt x="166624" y="220091"/>
                    <a:pt x="161798" y="219583"/>
                    <a:pt x="155194" y="218567"/>
                  </a:cubicBezTo>
                  <a:cubicBezTo>
                    <a:pt x="148590" y="217551"/>
                    <a:pt x="140462" y="215138"/>
                    <a:pt x="130937" y="211074"/>
                  </a:cubicBezTo>
                  <a:cubicBezTo>
                    <a:pt x="121412" y="207010"/>
                    <a:pt x="110490" y="201168"/>
                    <a:pt x="98425" y="193167"/>
                  </a:cubicBezTo>
                  <a:cubicBezTo>
                    <a:pt x="86360" y="185166"/>
                    <a:pt x="73406" y="174371"/>
                    <a:pt x="59690" y="160528"/>
                  </a:cubicBezTo>
                  <a:cubicBezTo>
                    <a:pt x="48768" y="149860"/>
                    <a:pt x="39751" y="139700"/>
                    <a:pt x="32639" y="129921"/>
                  </a:cubicBezTo>
                  <a:cubicBezTo>
                    <a:pt x="25527" y="120142"/>
                    <a:pt x="19685" y="110998"/>
                    <a:pt x="15367" y="102743"/>
                  </a:cubicBezTo>
                  <a:cubicBezTo>
                    <a:pt x="11049" y="94488"/>
                    <a:pt x="7747" y="86868"/>
                    <a:pt x="5588" y="80137"/>
                  </a:cubicBezTo>
                  <a:cubicBezTo>
                    <a:pt x="3429" y="73406"/>
                    <a:pt x="1905" y="67437"/>
                    <a:pt x="1143" y="62611"/>
                  </a:cubicBezTo>
                  <a:cubicBezTo>
                    <a:pt x="381" y="57785"/>
                    <a:pt x="0" y="53848"/>
                    <a:pt x="127" y="51054"/>
                  </a:cubicBezTo>
                  <a:cubicBezTo>
                    <a:pt x="254" y="48260"/>
                    <a:pt x="381" y="46736"/>
                    <a:pt x="381" y="46355"/>
                  </a:cubicBezTo>
                  <a:cubicBezTo>
                    <a:pt x="635" y="44196"/>
                    <a:pt x="1397" y="41910"/>
                    <a:pt x="2413" y="39751"/>
                  </a:cubicBezTo>
                  <a:cubicBezTo>
                    <a:pt x="3429" y="37592"/>
                    <a:pt x="4826" y="35687"/>
                    <a:pt x="6350" y="34290"/>
                  </a:cubicBezTo>
                  <a:lnTo>
                    <a:pt x="37465" y="3302"/>
                  </a:lnTo>
                  <a:cubicBezTo>
                    <a:pt x="39624" y="1016"/>
                    <a:pt x="42164" y="0"/>
                    <a:pt x="44958" y="0"/>
                  </a:cubicBezTo>
                  <a:cubicBezTo>
                    <a:pt x="46990" y="0"/>
                    <a:pt x="48768" y="508"/>
                    <a:pt x="50292" y="1778"/>
                  </a:cubicBezTo>
                  <a:cubicBezTo>
                    <a:pt x="51816" y="3048"/>
                    <a:pt x="53213" y="4445"/>
                    <a:pt x="54229" y="6096"/>
                  </a:cubicBezTo>
                  <a:lnTo>
                    <a:pt x="79248" y="53340"/>
                  </a:lnTo>
                  <a:cubicBezTo>
                    <a:pt x="80645" y="55880"/>
                    <a:pt x="81026" y="58547"/>
                    <a:pt x="80391" y="61468"/>
                  </a:cubicBezTo>
                  <a:cubicBezTo>
                    <a:pt x="79756" y="64389"/>
                    <a:pt x="78486" y="66929"/>
                    <a:pt x="76454" y="68961"/>
                  </a:cubicBezTo>
                  <a:lnTo>
                    <a:pt x="65024" y="80391"/>
                  </a:lnTo>
                  <a:cubicBezTo>
                    <a:pt x="64770" y="80645"/>
                    <a:pt x="64389" y="81153"/>
                    <a:pt x="64262" y="81915"/>
                  </a:cubicBezTo>
                  <a:cubicBezTo>
                    <a:pt x="64135" y="82677"/>
                    <a:pt x="63881" y="83185"/>
                    <a:pt x="63881" y="83693"/>
                  </a:cubicBezTo>
                  <a:cubicBezTo>
                    <a:pt x="64516" y="86995"/>
                    <a:pt x="65913" y="90678"/>
                    <a:pt x="68072" y="94869"/>
                  </a:cubicBezTo>
                  <a:cubicBezTo>
                    <a:pt x="69977" y="98552"/>
                    <a:pt x="72771" y="103124"/>
                    <a:pt x="76708" y="108458"/>
                  </a:cubicBezTo>
                  <a:cubicBezTo>
                    <a:pt x="80645" y="113792"/>
                    <a:pt x="86106" y="120015"/>
                    <a:pt x="93218" y="127000"/>
                  </a:cubicBezTo>
                  <a:cubicBezTo>
                    <a:pt x="100203" y="134112"/>
                    <a:pt x="106426" y="139700"/>
                    <a:pt x="111887" y="143637"/>
                  </a:cubicBezTo>
                  <a:cubicBezTo>
                    <a:pt x="117348" y="147574"/>
                    <a:pt x="121920" y="150495"/>
                    <a:pt x="125476" y="152400"/>
                  </a:cubicBezTo>
                  <a:cubicBezTo>
                    <a:pt x="129032" y="154305"/>
                    <a:pt x="131953" y="155448"/>
                    <a:pt x="133858" y="155829"/>
                  </a:cubicBezTo>
                  <a:lnTo>
                    <a:pt x="136779" y="156464"/>
                  </a:lnTo>
                  <a:cubicBezTo>
                    <a:pt x="137160" y="156464"/>
                    <a:pt x="137668" y="156337"/>
                    <a:pt x="138303" y="156083"/>
                  </a:cubicBezTo>
                  <a:cubicBezTo>
                    <a:pt x="138938" y="155829"/>
                    <a:pt x="139446" y="155575"/>
                    <a:pt x="139827" y="155321"/>
                  </a:cubicBezTo>
                  <a:lnTo>
                    <a:pt x="153162" y="141732"/>
                  </a:lnTo>
                  <a:cubicBezTo>
                    <a:pt x="155956" y="139319"/>
                    <a:pt x="159258" y="138049"/>
                    <a:pt x="162941" y="138049"/>
                  </a:cubicBezTo>
                  <a:cubicBezTo>
                    <a:pt x="165608" y="138049"/>
                    <a:pt x="167640" y="138557"/>
                    <a:pt x="169164" y="139446"/>
                  </a:cubicBezTo>
                  <a:lnTo>
                    <a:pt x="169418" y="139446"/>
                  </a:lnTo>
                  <a:lnTo>
                    <a:pt x="214376" y="165989"/>
                  </a:lnTo>
                  <a:cubicBezTo>
                    <a:pt x="217678" y="168021"/>
                    <a:pt x="219583" y="170561"/>
                    <a:pt x="220218" y="173736"/>
                  </a:cubicBezTo>
                </a:path>
              </a:pathLst>
            </a:custGeom>
            <a:solidFill>
              <a:srgbClr val="937E54"/>
            </a:solidFill>
          </p:spPr>
        </p:sp>
      </p:grpSp>
      <p:grpSp>
        <p:nvGrpSpPr>
          <p:cNvPr name="Group 13" id="13"/>
          <p:cNvGrpSpPr>
            <a:grpSpLocks noChangeAspect="true"/>
          </p:cNvGrpSpPr>
          <p:nvPr/>
        </p:nvGrpSpPr>
        <p:grpSpPr>
          <a:xfrm rot="0">
            <a:off x="4846653" y="1508627"/>
            <a:ext cx="128153" cy="193678"/>
            <a:chOff x="0" y="0"/>
            <a:chExt cx="196342" cy="296748"/>
          </a:xfrm>
        </p:grpSpPr>
        <p:sp>
          <p:nvSpPr>
            <p:cNvPr name="Freeform 14" id="14"/>
            <p:cNvSpPr/>
            <p:nvPr/>
          </p:nvSpPr>
          <p:spPr>
            <a:xfrm>
              <a:off x="0" y="0"/>
              <a:ext cx="196342" cy="296799"/>
            </a:xfrm>
            <a:custGeom>
              <a:avLst/>
              <a:gdLst/>
              <a:ahLst/>
              <a:cxnLst/>
              <a:rect r="r" b="b" t="t" l="l"/>
              <a:pathLst>
                <a:path h="296799" w="196342">
                  <a:moveTo>
                    <a:pt x="98171" y="148336"/>
                  </a:moveTo>
                  <a:cubicBezTo>
                    <a:pt x="70104" y="148336"/>
                    <a:pt x="47244" y="125603"/>
                    <a:pt x="47244" y="97409"/>
                  </a:cubicBezTo>
                  <a:cubicBezTo>
                    <a:pt x="47244" y="69215"/>
                    <a:pt x="70104" y="46609"/>
                    <a:pt x="98171" y="46609"/>
                  </a:cubicBezTo>
                  <a:cubicBezTo>
                    <a:pt x="126238" y="46609"/>
                    <a:pt x="149098" y="69342"/>
                    <a:pt x="149098" y="97536"/>
                  </a:cubicBezTo>
                  <a:cubicBezTo>
                    <a:pt x="149098" y="125730"/>
                    <a:pt x="126365" y="148463"/>
                    <a:pt x="98171" y="148463"/>
                  </a:cubicBezTo>
                  <a:moveTo>
                    <a:pt x="98171" y="0"/>
                  </a:moveTo>
                  <a:cubicBezTo>
                    <a:pt x="44069" y="0"/>
                    <a:pt x="0" y="44069"/>
                    <a:pt x="0" y="98171"/>
                  </a:cubicBezTo>
                  <a:cubicBezTo>
                    <a:pt x="0" y="120015"/>
                    <a:pt x="13970" y="155575"/>
                    <a:pt x="42545" y="206883"/>
                  </a:cubicBezTo>
                  <a:cubicBezTo>
                    <a:pt x="62738" y="243205"/>
                    <a:pt x="82677" y="273431"/>
                    <a:pt x="83566" y="274701"/>
                  </a:cubicBezTo>
                  <a:lnTo>
                    <a:pt x="98171" y="296799"/>
                  </a:lnTo>
                  <a:lnTo>
                    <a:pt x="112776" y="274701"/>
                  </a:lnTo>
                  <a:cubicBezTo>
                    <a:pt x="113665" y="273431"/>
                    <a:pt x="133604" y="243205"/>
                    <a:pt x="153797" y="206883"/>
                  </a:cubicBezTo>
                  <a:cubicBezTo>
                    <a:pt x="182372" y="155575"/>
                    <a:pt x="196342" y="120015"/>
                    <a:pt x="196342" y="98298"/>
                  </a:cubicBezTo>
                  <a:cubicBezTo>
                    <a:pt x="196342" y="44069"/>
                    <a:pt x="152273" y="0"/>
                    <a:pt x="98171" y="0"/>
                  </a:cubicBezTo>
                </a:path>
              </a:pathLst>
            </a:custGeom>
            <a:solidFill>
              <a:srgbClr val="937E54"/>
            </a:solidFill>
          </p:spPr>
        </p:sp>
      </p:grpSp>
      <p:pic>
        <p:nvPicPr>
          <p:cNvPr name="Picture 15" id="1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2465366" y="1568465"/>
            <a:ext cx="167725" cy="128996"/>
          </a:xfrm>
          <a:prstGeom prst="rect">
            <a:avLst/>
          </a:prstGeom>
        </p:spPr>
      </p:pic>
      <p:grpSp>
        <p:nvGrpSpPr>
          <p:cNvPr name="Group 16" id="16"/>
          <p:cNvGrpSpPr>
            <a:grpSpLocks noChangeAspect="true"/>
          </p:cNvGrpSpPr>
          <p:nvPr/>
        </p:nvGrpSpPr>
        <p:grpSpPr>
          <a:xfrm rot="0">
            <a:off x="847749" y="2064642"/>
            <a:ext cx="1277792" cy="1277787"/>
            <a:chOff x="0" y="0"/>
            <a:chExt cx="6350000" cy="6349975"/>
          </a:xfrm>
        </p:grpSpPr>
        <p:sp>
          <p:nvSpPr>
            <p:cNvPr name="Freeform 17" id="17"/>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90857" r="-16598" t="-1508" b="-36795"/>
              </a:stretch>
            </a:blipFill>
          </p:spPr>
        </p:sp>
      </p:grpSp>
      <p:sp>
        <p:nvSpPr>
          <p:cNvPr name="TextBox 18" id="18"/>
          <p:cNvSpPr txBox="true"/>
          <p:nvPr/>
        </p:nvSpPr>
        <p:spPr>
          <a:xfrm rot="0">
            <a:off x="2558490" y="1124418"/>
            <a:ext cx="2416316" cy="224047"/>
          </a:xfrm>
          <a:prstGeom prst="rect">
            <a:avLst/>
          </a:prstGeom>
        </p:spPr>
        <p:txBody>
          <a:bodyPr anchor="t" rtlCol="false" tIns="0" lIns="0" bIns="0" rIns="0">
            <a:spAutoFit/>
          </a:bodyPr>
          <a:lstStyle/>
          <a:p>
            <a:pPr algn="ctr">
              <a:lnSpc>
                <a:spcPts val="1819"/>
              </a:lnSpc>
            </a:pPr>
            <a:r>
              <a:rPr lang="en-US" sz="1299" spc="259">
                <a:solidFill>
                  <a:srgbClr val="937E54"/>
                </a:solidFill>
                <a:latin typeface="Roboto Bold"/>
              </a:rPr>
              <a:t>PROFESSIONAL TITLE</a:t>
            </a:r>
          </a:p>
        </p:txBody>
      </p:sp>
      <p:sp>
        <p:nvSpPr>
          <p:cNvPr name="AutoShape 19" id="19"/>
          <p:cNvSpPr/>
          <p:nvPr/>
        </p:nvSpPr>
        <p:spPr>
          <a:xfrm rot="0">
            <a:off x="587041" y="1209146"/>
            <a:ext cx="1826031" cy="0"/>
          </a:xfrm>
          <a:prstGeom prst="line">
            <a:avLst/>
          </a:prstGeom>
          <a:ln cap="flat" w="19050">
            <a:solidFill>
              <a:srgbClr val="937E54"/>
            </a:solidFill>
            <a:prstDash val="solid"/>
            <a:headEnd type="none" len="sm" w="sm"/>
            <a:tailEnd type="none" len="sm" w="sm"/>
          </a:ln>
        </p:spPr>
      </p:sp>
      <p:sp>
        <p:nvSpPr>
          <p:cNvPr name="AutoShape 20" id="20"/>
          <p:cNvSpPr/>
          <p:nvPr/>
        </p:nvSpPr>
        <p:spPr>
          <a:xfrm rot="0">
            <a:off x="5156913" y="1228196"/>
            <a:ext cx="2034384" cy="0"/>
          </a:xfrm>
          <a:prstGeom prst="line">
            <a:avLst/>
          </a:prstGeom>
          <a:ln cap="flat" w="19050">
            <a:solidFill>
              <a:srgbClr val="937E54"/>
            </a:solidFill>
            <a:prstDash val="solid"/>
            <a:headEnd type="none" len="sm" w="sm"/>
            <a:tailEnd type="none" len="sm" w="sm"/>
          </a:ln>
        </p:spPr>
      </p:sp>
      <p:grpSp>
        <p:nvGrpSpPr>
          <p:cNvPr name="Group 21" id="21"/>
          <p:cNvGrpSpPr/>
          <p:nvPr/>
        </p:nvGrpSpPr>
        <p:grpSpPr>
          <a:xfrm rot="0">
            <a:off x="413908" y="8439634"/>
            <a:ext cx="2268000" cy="925945"/>
            <a:chOff x="0" y="0"/>
            <a:chExt cx="812800" cy="331838"/>
          </a:xfrm>
        </p:grpSpPr>
        <p:sp>
          <p:nvSpPr>
            <p:cNvPr name="Freeform 22" id="22"/>
            <p:cNvSpPr/>
            <p:nvPr/>
          </p:nvSpPr>
          <p:spPr>
            <a:xfrm>
              <a:off x="0" y="0"/>
              <a:ext cx="812800" cy="331838"/>
            </a:xfrm>
            <a:custGeom>
              <a:avLst/>
              <a:gdLst/>
              <a:ahLst/>
              <a:cxnLst/>
              <a:rect r="r" b="b" t="t" l="l"/>
              <a:pathLst>
                <a:path h="331838" w="812800">
                  <a:moveTo>
                    <a:pt x="0" y="0"/>
                  </a:moveTo>
                  <a:lnTo>
                    <a:pt x="812800" y="0"/>
                  </a:lnTo>
                  <a:lnTo>
                    <a:pt x="812800" y="331838"/>
                  </a:lnTo>
                  <a:lnTo>
                    <a:pt x="0" y="331838"/>
                  </a:lnTo>
                  <a:close/>
                </a:path>
              </a:pathLst>
            </a:custGeom>
            <a:solidFill>
              <a:srgbClr val="F8F9F0"/>
            </a:solidFill>
          </p:spPr>
        </p:sp>
        <p:sp>
          <p:nvSpPr>
            <p:cNvPr name="TextBox 23" id="23"/>
            <p:cNvSpPr txBox="true"/>
            <p:nvPr/>
          </p:nvSpPr>
          <p:spPr>
            <a:xfrm>
              <a:off x="0" y="-38100"/>
              <a:ext cx="812800" cy="850900"/>
            </a:xfrm>
            <a:prstGeom prst="rect">
              <a:avLst/>
            </a:prstGeom>
          </p:spPr>
          <p:txBody>
            <a:bodyPr anchor="ctr" rtlCol="false" tIns="50800" lIns="50800" bIns="50800" rIns="50800"/>
            <a:lstStyle/>
            <a:p>
              <a:pPr algn="ctr">
                <a:lnSpc>
                  <a:spcPts val="1679"/>
                </a:lnSpc>
              </a:pPr>
            </a:p>
          </p:txBody>
        </p:sp>
      </p:grpSp>
      <p:pic>
        <p:nvPicPr>
          <p:cNvPr name="Picture 24" id="24"/>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688522" y="8802431"/>
            <a:ext cx="90362" cy="166556"/>
          </a:xfrm>
          <a:prstGeom prst="rect">
            <a:avLst/>
          </a:prstGeom>
        </p:spPr>
      </p:pic>
      <p:pic>
        <p:nvPicPr>
          <p:cNvPr name="Picture 25" id="25"/>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0" t="0" r="0" b="0"/>
          <a:stretch>
            <a:fillRect/>
          </a:stretch>
        </p:blipFill>
        <p:spPr>
          <a:xfrm flipH="false" flipV="false" rot="0">
            <a:off x="662610" y="9111862"/>
            <a:ext cx="161327" cy="115147"/>
          </a:xfrm>
          <a:prstGeom prst="rect">
            <a:avLst/>
          </a:prstGeom>
        </p:spPr>
      </p:pic>
      <p:grpSp>
        <p:nvGrpSpPr>
          <p:cNvPr name="Group 26" id="26"/>
          <p:cNvGrpSpPr/>
          <p:nvPr/>
        </p:nvGrpSpPr>
        <p:grpSpPr>
          <a:xfrm rot="0">
            <a:off x="413908" y="9537029"/>
            <a:ext cx="2268000" cy="940561"/>
            <a:chOff x="0" y="0"/>
            <a:chExt cx="812800" cy="337076"/>
          </a:xfrm>
        </p:grpSpPr>
        <p:sp>
          <p:nvSpPr>
            <p:cNvPr name="Freeform 27" id="27"/>
            <p:cNvSpPr/>
            <p:nvPr/>
          </p:nvSpPr>
          <p:spPr>
            <a:xfrm>
              <a:off x="0" y="0"/>
              <a:ext cx="812800" cy="337076"/>
            </a:xfrm>
            <a:custGeom>
              <a:avLst/>
              <a:gdLst/>
              <a:ahLst/>
              <a:cxnLst/>
              <a:rect r="r" b="b" t="t" l="l"/>
              <a:pathLst>
                <a:path h="337076" w="812800">
                  <a:moveTo>
                    <a:pt x="0" y="0"/>
                  </a:moveTo>
                  <a:lnTo>
                    <a:pt x="812800" y="0"/>
                  </a:lnTo>
                  <a:lnTo>
                    <a:pt x="812800" y="337076"/>
                  </a:lnTo>
                  <a:lnTo>
                    <a:pt x="0" y="337076"/>
                  </a:lnTo>
                  <a:close/>
                </a:path>
              </a:pathLst>
            </a:custGeom>
            <a:solidFill>
              <a:srgbClr val="F8F9F0"/>
            </a:solidFill>
          </p:spPr>
        </p:sp>
        <p:sp>
          <p:nvSpPr>
            <p:cNvPr name="TextBox 28" id="28"/>
            <p:cNvSpPr txBox="true"/>
            <p:nvPr/>
          </p:nvSpPr>
          <p:spPr>
            <a:xfrm>
              <a:off x="0" y="-38100"/>
              <a:ext cx="812800" cy="850900"/>
            </a:xfrm>
            <a:prstGeom prst="rect">
              <a:avLst/>
            </a:prstGeom>
          </p:spPr>
          <p:txBody>
            <a:bodyPr anchor="ctr" rtlCol="false" tIns="50800" lIns="50800" bIns="50800" rIns="50800"/>
            <a:lstStyle/>
            <a:p>
              <a:pPr algn="ctr">
                <a:lnSpc>
                  <a:spcPts val="1679"/>
                </a:lnSpc>
              </a:pPr>
            </a:p>
          </p:txBody>
        </p:sp>
      </p:grpSp>
      <p:pic>
        <p:nvPicPr>
          <p:cNvPr name="Picture 29" id="29"/>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688522" y="9909352"/>
            <a:ext cx="90362" cy="166556"/>
          </a:xfrm>
          <a:prstGeom prst="rect">
            <a:avLst/>
          </a:prstGeom>
        </p:spPr>
      </p:pic>
      <p:pic>
        <p:nvPicPr>
          <p:cNvPr name="Picture 30" id="30"/>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0" t="0" r="0" b="0"/>
          <a:stretch>
            <a:fillRect/>
          </a:stretch>
        </p:blipFill>
        <p:spPr>
          <a:xfrm flipH="false" flipV="false" rot="0">
            <a:off x="686423" y="10228307"/>
            <a:ext cx="161327" cy="115147"/>
          </a:xfrm>
          <a:prstGeom prst="rect">
            <a:avLst/>
          </a:prstGeom>
        </p:spPr>
      </p:pic>
      <p:sp>
        <p:nvSpPr>
          <p:cNvPr name="AutoShape 31" id="31"/>
          <p:cNvSpPr/>
          <p:nvPr/>
        </p:nvSpPr>
        <p:spPr>
          <a:xfrm rot="-10800000">
            <a:off x="570316" y="5894507"/>
            <a:ext cx="1916436" cy="0"/>
          </a:xfrm>
          <a:prstGeom prst="line">
            <a:avLst/>
          </a:prstGeom>
          <a:ln cap="flat" w="9525">
            <a:solidFill>
              <a:srgbClr val="000000"/>
            </a:solidFill>
            <a:prstDash val="solid"/>
            <a:headEnd type="none" len="sm" w="sm"/>
            <a:tailEnd type="none" len="sm" w="sm"/>
          </a:ln>
        </p:spPr>
      </p:sp>
      <p:sp>
        <p:nvSpPr>
          <p:cNvPr name="AutoShape 32" id="32"/>
          <p:cNvSpPr/>
          <p:nvPr/>
        </p:nvSpPr>
        <p:spPr>
          <a:xfrm rot="-10800000">
            <a:off x="603393" y="8286627"/>
            <a:ext cx="1910305" cy="0"/>
          </a:xfrm>
          <a:prstGeom prst="line">
            <a:avLst/>
          </a:prstGeom>
          <a:ln cap="flat" w="9525">
            <a:solidFill>
              <a:srgbClr val="000000"/>
            </a:solidFill>
            <a:prstDash val="solid"/>
            <a:headEnd type="none" len="sm" w="sm"/>
            <a:tailEnd type="none" len="sm" w="sm"/>
          </a:ln>
        </p:spPr>
      </p:sp>
      <p:sp>
        <p:nvSpPr>
          <p:cNvPr name="TextBox 33" id="33"/>
          <p:cNvSpPr txBox="true"/>
          <p:nvPr/>
        </p:nvSpPr>
        <p:spPr>
          <a:xfrm rot="0">
            <a:off x="1101345" y="3627705"/>
            <a:ext cx="1081465" cy="225223"/>
          </a:xfrm>
          <a:prstGeom prst="rect">
            <a:avLst/>
          </a:prstGeom>
        </p:spPr>
        <p:txBody>
          <a:bodyPr anchor="t" rtlCol="false" tIns="0" lIns="0" bIns="0" rIns="0">
            <a:spAutoFit/>
          </a:bodyPr>
          <a:lstStyle/>
          <a:p>
            <a:pPr>
              <a:lnSpc>
                <a:spcPts val="1759"/>
              </a:lnSpc>
            </a:pPr>
            <a:r>
              <a:rPr lang="en-US" sz="1256" spc="251">
                <a:solidFill>
                  <a:srgbClr val="333D4E"/>
                </a:solidFill>
                <a:latin typeface="Liberation Sans Bold"/>
              </a:rPr>
              <a:t>SKILLS</a:t>
            </a:r>
          </a:p>
        </p:txBody>
      </p:sp>
      <p:sp>
        <p:nvSpPr>
          <p:cNvPr name="TextBox 34" id="34"/>
          <p:cNvSpPr txBox="true"/>
          <p:nvPr/>
        </p:nvSpPr>
        <p:spPr>
          <a:xfrm rot="0">
            <a:off x="813343" y="5613490"/>
            <a:ext cx="1379659" cy="217082"/>
          </a:xfrm>
          <a:prstGeom prst="rect">
            <a:avLst/>
          </a:prstGeom>
        </p:spPr>
        <p:txBody>
          <a:bodyPr anchor="t" rtlCol="false" tIns="0" lIns="0" bIns="0" rIns="0">
            <a:spAutoFit/>
          </a:bodyPr>
          <a:lstStyle/>
          <a:p>
            <a:pPr>
              <a:lnSpc>
                <a:spcPts val="1679"/>
              </a:lnSpc>
            </a:pPr>
            <a:r>
              <a:rPr lang="en-US" sz="1200" spc="240">
                <a:solidFill>
                  <a:srgbClr val="333D4E"/>
                </a:solidFill>
                <a:latin typeface="Liberation Sans Bold"/>
              </a:rPr>
              <a:t>EDUCATION</a:t>
            </a:r>
          </a:p>
        </p:txBody>
      </p:sp>
      <p:sp>
        <p:nvSpPr>
          <p:cNvPr name="TextBox 35" id="35"/>
          <p:cNvSpPr txBox="true"/>
          <p:nvPr/>
        </p:nvSpPr>
        <p:spPr>
          <a:xfrm rot="0">
            <a:off x="3972023" y="3617680"/>
            <a:ext cx="2483558" cy="225223"/>
          </a:xfrm>
          <a:prstGeom prst="rect">
            <a:avLst/>
          </a:prstGeom>
        </p:spPr>
        <p:txBody>
          <a:bodyPr anchor="t" rtlCol="false" tIns="0" lIns="0" bIns="0" rIns="0">
            <a:spAutoFit/>
          </a:bodyPr>
          <a:lstStyle/>
          <a:p>
            <a:pPr>
              <a:lnSpc>
                <a:spcPts val="1759"/>
              </a:lnSpc>
            </a:pPr>
            <a:r>
              <a:rPr lang="en-US" sz="1256" spc="251">
                <a:solidFill>
                  <a:srgbClr val="333D4E"/>
                </a:solidFill>
                <a:latin typeface="Liberation Sans Bold"/>
              </a:rPr>
              <a:t>WORK EXPERIENCE</a:t>
            </a:r>
          </a:p>
        </p:txBody>
      </p:sp>
      <p:sp>
        <p:nvSpPr>
          <p:cNvPr name="TextBox 36" id="36"/>
          <p:cNvSpPr txBox="true"/>
          <p:nvPr/>
        </p:nvSpPr>
        <p:spPr>
          <a:xfrm rot="0">
            <a:off x="587041" y="4225166"/>
            <a:ext cx="2094867" cy="148562"/>
          </a:xfrm>
          <a:prstGeom prst="rect">
            <a:avLst/>
          </a:prstGeom>
        </p:spPr>
        <p:txBody>
          <a:bodyPr anchor="t" rtlCol="false" tIns="0" lIns="0" bIns="0" rIns="0">
            <a:spAutoFit/>
          </a:bodyPr>
          <a:lstStyle/>
          <a:p>
            <a:pPr marL="194310" indent="-97155" lvl="1">
              <a:lnSpc>
                <a:spcPts val="1260"/>
              </a:lnSpc>
              <a:buFont typeface="Arial"/>
              <a:buChar char="•"/>
            </a:pPr>
            <a:r>
              <a:rPr lang="en-US" sz="900">
                <a:solidFill>
                  <a:srgbClr val="000000"/>
                </a:solidFill>
                <a:latin typeface="Roboto"/>
              </a:rPr>
              <a:t>Skill name here</a:t>
            </a:r>
          </a:p>
        </p:txBody>
      </p:sp>
      <p:sp>
        <p:nvSpPr>
          <p:cNvPr name="TextBox 37" id="37"/>
          <p:cNvSpPr txBox="true"/>
          <p:nvPr/>
        </p:nvSpPr>
        <p:spPr>
          <a:xfrm rot="0">
            <a:off x="587041" y="4530600"/>
            <a:ext cx="2094867" cy="148562"/>
          </a:xfrm>
          <a:prstGeom prst="rect">
            <a:avLst/>
          </a:prstGeom>
        </p:spPr>
        <p:txBody>
          <a:bodyPr anchor="t" rtlCol="false" tIns="0" lIns="0" bIns="0" rIns="0">
            <a:spAutoFit/>
          </a:bodyPr>
          <a:lstStyle/>
          <a:p>
            <a:pPr marL="194310" indent="-97155" lvl="1">
              <a:lnSpc>
                <a:spcPts val="1260"/>
              </a:lnSpc>
              <a:buFont typeface="Arial"/>
              <a:buChar char="•"/>
            </a:pPr>
            <a:r>
              <a:rPr lang="en-US" sz="900">
                <a:solidFill>
                  <a:srgbClr val="000000"/>
                </a:solidFill>
                <a:latin typeface="Roboto"/>
              </a:rPr>
              <a:t>Your Skill</a:t>
            </a:r>
          </a:p>
        </p:txBody>
      </p:sp>
      <p:sp>
        <p:nvSpPr>
          <p:cNvPr name="TextBox 38" id="38"/>
          <p:cNvSpPr txBox="true"/>
          <p:nvPr/>
        </p:nvSpPr>
        <p:spPr>
          <a:xfrm rot="0">
            <a:off x="587041" y="4836034"/>
            <a:ext cx="2094867" cy="148562"/>
          </a:xfrm>
          <a:prstGeom prst="rect">
            <a:avLst/>
          </a:prstGeom>
        </p:spPr>
        <p:txBody>
          <a:bodyPr anchor="t" rtlCol="false" tIns="0" lIns="0" bIns="0" rIns="0">
            <a:spAutoFit/>
          </a:bodyPr>
          <a:lstStyle/>
          <a:p>
            <a:pPr marL="194310" indent="-97155" lvl="1">
              <a:lnSpc>
                <a:spcPts val="1260"/>
              </a:lnSpc>
              <a:buFont typeface="Arial"/>
              <a:buChar char="•"/>
            </a:pPr>
            <a:r>
              <a:rPr lang="en-US" sz="900">
                <a:solidFill>
                  <a:srgbClr val="000000"/>
                </a:solidFill>
                <a:latin typeface="Roboto"/>
              </a:rPr>
              <a:t>Special skills</a:t>
            </a:r>
          </a:p>
        </p:txBody>
      </p:sp>
      <p:sp>
        <p:nvSpPr>
          <p:cNvPr name="TextBox 39" id="39"/>
          <p:cNvSpPr txBox="true"/>
          <p:nvPr/>
        </p:nvSpPr>
        <p:spPr>
          <a:xfrm rot="0">
            <a:off x="587041" y="5141469"/>
            <a:ext cx="2094867" cy="148562"/>
          </a:xfrm>
          <a:prstGeom prst="rect">
            <a:avLst/>
          </a:prstGeom>
        </p:spPr>
        <p:txBody>
          <a:bodyPr anchor="t" rtlCol="false" tIns="0" lIns="0" bIns="0" rIns="0">
            <a:spAutoFit/>
          </a:bodyPr>
          <a:lstStyle/>
          <a:p>
            <a:pPr marL="194310" indent="-97155" lvl="1">
              <a:lnSpc>
                <a:spcPts val="1260"/>
              </a:lnSpc>
              <a:buFont typeface="Arial"/>
              <a:buChar char="•"/>
            </a:pPr>
            <a:r>
              <a:rPr lang="en-US" sz="900">
                <a:solidFill>
                  <a:srgbClr val="000000"/>
                </a:solidFill>
                <a:latin typeface="Roboto"/>
              </a:rPr>
              <a:t>List your skills</a:t>
            </a:r>
          </a:p>
        </p:txBody>
      </p:sp>
      <p:sp>
        <p:nvSpPr>
          <p:cNvPr name="TextBox 40" id="40"/>
          <p:cNvSpPr txBox="true"/>
          <p:nvPr/>
        </p:nvSpPr>
        <p:spPr>
          <a:xfrm rot="0">
            <a:off x="587041" y="6105310"/>
            <a:ext cx="1990104" cy="148562"/>
          </a:xfrm>
          <a:prstGeom prst="rect">
            <a:avLst/>
          </a:prstGeom>
        </p:spPr>
        <p:txBody>
          <a:bodyPr anchor="t" rtlCol="false" tIns="0" lIns="0" bIns="0" rIns="0">
            <a:spAutoFit/>
          </a:bodyPr>
          <a:lstStyle/>
          <a:p>
            <a:pPr>
              <a:lnSpc>
                <a:spcPts val="1260"/>
              </a:lnSpc>
            </a:pPr>
            <a:r>
              <a:rPr lang="en-US" sz="900">
                <a:solidFill>
                  <a:srgbClr val="000000"/>
                </a:solidFill>
                <a:latin typeface="Roboto Bold"/>
              </a:rPr>
              <a:t>Your Degree Name</a:t>
            </a:r>
          </a:p>
        </p:txBody>
      </p:sp>
      <p:sp>
        <p:nvSpPr>
          <p:cNvPr name="TextBox 41" id="41"/>
          <p:cNvSpPr txBox="true"/>
          <p:nvPr/>
        </p:nvSpPr>
        <p:spPr>
          <a:xfrm rot="0">
            <a:off x="587041" y="6306596"/>
            <a:ext cx="1990104" cy="208338"/>
          </a:xfrm>
          <a:prstGeom prst="rect">
            <a:avLst/>
          </a:prstGeom>
        </p:spPr>
        <p:txBody>
          <a:bodyPr anchor="t" rtlCol="false" tIns="0" lIns="0" bIns="0" rIns="0">
            <a:spAutoFit/>
          </a:bodyPr>
          <a:lstStyle/>
          <a:p>
            <a:pPr>
              <a:lnSpc>
                <a:spcPts val="1612"/>
              </a:lnSpc>
            </a:pPr>
            <a:r>
              <a:rPr lang="en-US" sz="1151">
                <a:solidFill>
                  <a:srgbClr val="000000"/>
                </a:solidFill>
                <a:latin typeface="Roboto Bold"/>
              </a:rPr>
              <a:t>Your Institution Name</a:t>
            </a:r>
          </a:p>
        </p:txBody>
      </p:sp>
      <p:sp>
        <p:nvSpPr>
          <p:cNvPr name="TextBox 42" id="42"/>
          <p:cNvSpPr txBox="true"/>
          <p:nvPr/>
        </p:nvSpPr>
        <p:spPr>
          <a:xfrm rot="0">
            <a:off x="587041" y="6665458"/>
            <a:ext cx="1990104" cy="148562"/>
          </a:xfrm>
          <a:prstGeom prst="rect">
            <a:avLst/>
          </a:prstGeom>
        </p:spPr>
        <p:txBody>
          <a:bodyPr anchor="t" rtlCol="false" tIns="0" lIns="0" bIns="0" rIns="0">
            <a:spAutoFit/>
          </a:bodyPr>
          <a:lstStyle/>
          <a:p>
            <a:pPr>
              <a:lnSpc>
                <a:spcPts val="1260"/>
              </a:lnSpc>
            </a:pPr>
            <a:r>
              <a:rPr lang="en-US" sz="900">
                <a:solidFill>
                  <a:srgbClr val="937E54"/>
                </a:solidFill>
                <a:latin typeface="Roboto Italics"/>
              </a:rPr>
              <a:t>2016 - 2018</a:t>
            </a:r>
          </a:p>
        </p:txBody>
      </p:sp>
      <p:sp>
        <p:nvSpPr>
          <p:cNvPr name="TextBox 43" id="43"/>
          <p:cNvSpPr txBox="true"/>
          <p:nvPr/>
        </p:nvSpPr>
        <p:spPr>
          <a:xfrm rot="0">
            <a:off x="587041" y="7014617"/>
            <a:ext cx="1990104" cy="148562"/>
          </a:xfrm>
          <a:prstGeom prst="rect">
            <a:avLst/>
          </a:prstGeom>
        </p:spPr>
        <p:txBody>
          <a:bodyPr anchor="t" rtlCol="false" tIns="0" lIns="0" bIns="0" rIns="0">
            <a:spAutoFit/>
          </a:bodyPr>
          <a:lstStyle/>
          <a:p>
            <a:pPr>
              <a:lnSpc>
                <a:spcPts val="1259"/>
              </a:lnSpc>
            </a:pPr>
            <a:r>
              <a:rPr lang="en-US" sz="899">
                <a:solidFill>
                  <a:srgbClr val="000000"/>
                </a:solidFill>
                <a:latin typeface="Roboto Bold"/>
              </a:rPr>
              <a:t>Your Degree Name</a:t>
            </a:r>
          </a:p>
        </p:txBody>
      </p:sp>
      <p:sp>
        <p:nvSpPr>
          <p:cNvPr name="TextBox 44" id="44"/>
          <p:cNvSpPr txBox="true"/>
          <p:nvPr/>
        </p:nvSpPr>
        <p:spPr>
          <a:xfrm rot="0">
            <a:off x="587041" y="7215902"/>
            <a:ext cx="1990104" cy="208338"/>
          </a:xfrm>
          <a:prstGeom prst="rect">
            <a:avLst/>
          </a:prstGeom>
        </p:spPr>
        <p:txBody>
          <a:bodyPr anchor="t" rtlCol="false" tIns="0" lIns="0" bIns="0" rIns="0">
            <a:spAutoFit/>
          </a:bodyPr>
          <a:lstStyle/>
          <a:p>
            <a:pPr>
              <a:lnSpc>
                <a:spcPts val="1612"/>
              </a:lnSpc>
            </a:pPr>
            <a:r>
              <a:rPr lang="en-US" sz="1151">
                <a:solidFill>
                  <a:srgbClr val="000000"/>
                </a:solidFill>
                <a:latin typeface="Roboto Bold"/>
              </a:rPr>
              <a:t>Your Institution Name</a:t>
            </a:r>
          </a:p>
        </p:txBody>
      </p:sp>
      <p:sp>
        <p:nvSpPr>
          <p:cNvPr name="TextBox 45" id="45"/>
          <p:cNvSpPr txBox="true"/>
          <p:nvPr/>
        </p:nvSpPr>
        <p:spPr>
          <a:xfrm rot="0">
            <a:off x="587041" y="7574764"/>
            <a:ext cx="1990104" cy="148562"/>
          </a:xfrm>
          <a:prstGeom prst="rect">
            <a:avLst/>
          </a:prstGeom>
        </p:spPr>
        <p:txBody>
          <a:bodyPr anchor="t" rtlCol="false" tIns="0" lIns="0" bIns="0" rIns="0">
            <a:spAutoFit/>
          </a:bodyPr>
          <a:lstStyle/>
          <a:p>
            <a:pPr>
              <a:lnSpc>
                <a:spcPts val="1260"/>
              </a:lnSpc>
            </a:pPr>
            <a:r>
              <a:rPr lang="en-US" sz="900">
                <a:solidFill>
                  <a:srgbClr val="937E54"/>
                </a:solidFill>
                <a:latin typeface="Roboto Italics"/>
              </a:rPr>
              <a:t>2016 - 2018</a:t>
            </a:r>
          </a:p>
        </p:txBody>
      </p:sp>
      <p:sp>
        <p:nvSpPr>
          <p:cNvPr name="TextBox 46" id="46"/>
          <p:cNvSpPr txBox="true"/>
          <p:nvPr/>
        </p:nvSpPr>
        <p:spPr>
          <a:xfrm rot="0">
            <a:off x="3223697" y="4279959"/>
            <a:ext cx="1990104" cy="208338"/>
          </a:xfrm>
          <a:prstGeom prst="rect">
            <a:avLst/>
          </a:prstGeom>
        </p:spPr>
        <p:txBody>
          <a:bodyPr anchor="t" rtlCol="false" tIns="0" lIns="0" bIns="0" rIns="0">
            <a:spAutoFit/>
          </a:bodyPr>
          <a:lstStyle/>
          <a:p>
            <a:pPr>
              <a:lnSpc>
                <a:spcPts val="1612"/>
              </a:lnSpc>
            </a:pPr>
            <a:r>
              <a:rPr lang="en-US" sz="1151">
                <a:solidFill>
                  <a:srgbClr val="000000"/>
                </a:solidFill>
                <a:latin typeface="Roboto Bold"/>
              </a:rPr>
              <a:t>Your Job Position here</a:t>
            </a:r>
          </a:p>
        </p:txBody>
      </p:sp>
      <p:sp>
        <p:nvSpPr>
          <p:cNvPr name="TextBox 47" id="47"/>
          <p:cNvSpPr txBox="true"/>
          <p:nvPr/>
        </p:nvSpPr>
        <p:spPr>
          <a:xfrm rot="0">
            <a:off x="3223697" y="4638821"/>
            <a:ext cx="1990104" cy="148562"/>
          </a:xfrm>
          <a:prstGeom prst="rect">
            <a:avLst/>
          </a:prstGeom>
        </p:spPr>
        <p:txBody>
          <a:bodyPr anchor="t" rtlCol="false" tIns="0" lIns="0" bIns="0" rIns="0">
            <a:spAutoFit/>
          </a:bodyPr>
          <a:lstStyle/>
          <a:p>
            <a:pPr>
              <a:lnSpc>
                <a:spcPts val="1260"/>
              </a:lnSpc>
            </a:pPr>
            <a:r>
              <a:rPr lang="en-US" sz="900">
                <a:solidFill>
                  <a:srgbClr val="937E54"/>
                </a:solidFill>
                <a:latin typeface="Roboto Bold Italics"/>
              </a:rPr>
              <a:t>Company name</a:t>
            </a:r>
          </a:p>
        </p:txBody>
      </p:sp>
      <p:sp>
        <p:nvSpPr>
          <p:cNvPr name="TextBox 48" id="48"/>
          <p:cNvSpPr txBox="true"/>
          <p:nvPr/>
        </p:nvSpPr>
        <p:spPr>
          <a:xfrm rot="0">
            <a:off x="3223697" y="4928980"/>
            <a:ext cx="3971803" cy="2125363"/>
          </a:xfrm>
          <a:prstGeom prst="rect">
            <a:avLst/>
          </a:prstGeom>
        </p:spPr>
        <p:txBody>
          <a:bodyPr anchor="t" rtlCol="false" tIns="0" lIns="0" bIns="0" rIns="0">
            <a:spAutoFit/>
          </a:bodyPr>
          <a:lstStyle/>
          <a:p>
            <a:pPr marL="180879" indent="-90440" lvl="1">
              <a:lnSpc>
                <a:spcPts val="1172"/>
              </a:lnSpc>
              <a:buFont typeface="Arial"/>
              <a:buChar char="•"/>
            </a:pPr>
            <a:r>
              <a:rPr lang="en-US" sz="837">
                <a:solidFill>
                  <a:srgbClr val="000000"/>
                </a:solidFill>
                <a:latin typeface="Roboto"/>
              </a:rPr>
              <a:t>Lorem ipsum dolor sit amet, consectetur adipiscing elit. Aliquam sagittis pretium nisl, nec commodo est.</a:t>
            </a:r>
            <a:r>
              <a:rPr lang="en-US" sz="837">
                <a:solidFill>
                  <a:srgbClr val="000000"/>
                </a:solidFill>
                <a:latin typeface="Roboto"/>
              </a:rPr>
              <a:t> </a:t>
            </a:r>
          </a:p>
          <a:p>
            <a:pPr marL="180879" indent="-90440" lvl="1">
              <a:lnSpc>
                <a:spcPts val="1172"/>
              </a:lnSpc>
              <a:buFont typeface="Arial"/>
              <a:buChar char="•"/>
            </a:pPr>
            <a:r>
              <a:rPr lang="en-US" sz="837">
                <a:solidFill>
                  <a:srgbClr val="000000"/>
                </a:solidFill>
                <a:latin typeface="Roboto"/>
              </a:rPr>
              <a:t>Fusce laoreet consequat sapien, eu fermentum ex pulvinar eget. Praesent hendrerit nulla in varius pharetra. Fusce facilisis venenatis lacus in lobortis. Fusce vulputate iaculis mauris. </a:t>
            </a:r>
          </a:p>
          <a:p>
            <a:pPr marL="180879" indent="-90440" lvl="1">
              <a:lnSpc>
                <a:spcPts val="1172"/>
              </a:lnSpc>
              <a:buFont typeface="Arial"/>
              <a:buChar char="•"/>
            </a:pPr>
            <a:r>
              <a:rPr lang="en-US" sz="837">
                <a:solidFill>
                  <a:srgbClr val="000000"/>
                </a:solidFill>
                <a:latin typeface="Roboto"/>
              </a:rPr>
              <a:t>Nunc risus arcu, tempor vel dignissim porta, vulputate id quam. Vestibulum pellentesque augue in lobortis ullamcorper. </a:t>
            </a:r>
          </a:p>
          <a:p>
            <a:pPr marL="180879" indent="-90440" lvl="1">
              <a:lnSpc>
                <a:spcPts val="1172"/>
              </a:lnSpc>
              <a:buFont typeface="Arial"/>
              <a:buChar char="•"/>
            </a:pPr>
            <a:r>
              <a:rPr lang="en-US" sz="837">
                <a:solidFill>
                  <a:srgbClr val="000000"/>
                </a:solidFill>
                <a:latin typeface="Roboto"/>
              </a:rPr>
              <a:t>In eleifend nisl faucibus molestie porttitor. </a:t>
            </a:r>
          </a:p>
          <a:p>
            <a:pPr marL="180879" indent="-90440" lvl="1">
              <a:lnSpc>
                <a:spcPts val="1172"/>
              </a:lnSpc>
              <a:buFont typeface="Arial"/>
              <a:buChar char="•"/>
            </a:pPr>
            <a:r>
              <a:rPr lang="en-US" sz="837">
                <a:solidFill>
                  <a:srgbClr val="000000"/>
                </a:solidFill>
                <a:latin typeface="Roboto"/>
              </a:rPr>
              <a:t>Fusce nec tristique est. Aliquam erat volutpat. </a:t>
            </a:r>
          </a:p>
          <a:p>
            <a:pPr marL="180879" indent="-90440" lvl="1">
              <a:lnSpc>
                <a:spcPts val="1172"/>
              </a:lnSpc>
              <a:buFont typeface="Arial"/>
              <a:buChar char="•"/>
            </a:pPr>
            <a:r>
              <a:rPr lang="en-US" sz="837">
                <a:solidFill>
                  <a:srgbClr val="000000"/>
                </a:solidFill>
                <a:latin typeface="Roboto"/>
              </a:rPr>
              <a:t>Aenean nisi neque, rhoncus in ex eget, egestas pharetra sapien. In vehicula efficitur risus a eleifend. </a:t>
            </a:r>
          </a:p>
          <a:p>
            <a:pPr marL="180879" indent="-90440" lvl="1">
              <a:lnSpc>
                <a:spcPts val="1172"/>
              </a:lnSpc>
              <a:buFont typeface="Arial"/>
              <a:buChar char="•"/>
            </a:pPr>
            <a:r>
              <a:rPr lang="en-US" sz="837">
                <a:solidFill>
                  <a:srgbClr val="000000"/>
                </a:solidFill>
                <a:latin typeface="Roboto"/>
              </a:rPr>
              <a:t>Sed non efficitur libero. Fusce dui nunc, accumsan sodales semper mattis, fringilla vitae nisl. it tristique pharetra. Praesent a scelerisque orci.</a:t>
            </a:r>
          </a:p>
          <a:p>
            <a:pPr marL="180879" indent="-90440" lvl="1">
              <a:lnSpc>
                <a:spcPts val="1172"/>
              </a:lnSpc>
              <a:buFont typeface="Arial"/>
              <a:buChar char="•"/>
            </a:pPr>
            <a:r>
              <a:rPr lang="en-US" sz="837">
                <a:solidFill>
                  <a:srgbClr val="000000"/>
                </a:solidFill>
                <a:latin typeface="Roboto"/>
              </a:rPr>
              <a:t>Aliquam sagittis mi ut neque auctor, et consectetur massa placerat. </a:t>
            </a:r>
          </a:p>
          <a:p>
            <a:pPr marL="180879" indent="-90440" lvl="1">
              <a:lnSpc>
                <a:spcPts val="1172"/>
              </a:lnSpc>
              <a:buFont typeface="Arial"/>
              <a:buChar char="•"/>
            </a:pPr>
            <a:r>
              <a:rPr lang="en-US" sz="837">
                <a:solidFill>
                  <a:srgbClr val="000000"/>
                </a:solidFill>
                <a:latin typeface="Roboto"/>
              </a:rPr>
              <a:t>Nulla sit amet tortor in purus auctor tristique. Cras euismod metus at augue.</a:t>
            </a:r>
          </a:p>
        </p:txBody>
      </p:sp>
      <p:sp>
        <p:nvSpPr>
          <p:cNvPr name="TextBox 49" id="49"/>
          <p:cNvSpPr txBox="true"/>
          <p:nvPr/>
        </p:nvSpPr>
        <p:spPr>
          <a:xfrm rot="0">
            <a:off x="5205396" y="4624634"/>
            <a:ext cx="1990104" cy="148562"/>
          </a:xfrm>
          <a:prstGeom prst="rect">
            <a:avLst/>
          </a:prstGeom>
        </p:spPr>
        <p:txBody>
          <a:bodyPr anchor="t" rtlCol="false" tIns="0" lIns="0" bIns="0" rIns="0">
            <a:spAutoFit/>
          </a:bodyPr>
          <a:lstStyle/>
          <a:p>
            <a:pPr algn="r">
              <a:lnSpc>
                <a:spcPts val="1260"/>
              </a:lnSpc>
            </a:pPr>
            <a:r>
              <a:rPr lang="en-US" sz="900">
                <a:solidFill>
                  <a:srgbClr val="937E54"/>
                </a:solidFill>
                <a:latin typeface="Roboto Italics"/>
              </a:rPr>
              <a:t>2020-2022</a:t>
            </a:r>
          </a:p>
        </p:txBody>
      </p:sp>
      <p:sp>
        <p:nvSpPr>
          <p:cNvPr name="TextBox 50" id="50"/>
          <p:cNvSpPr txBox="true"/>
          <p:nvPr/>
        </p:nvSpPr>
        <p:spPr>
          <a:xfrm rot="0">
            <a:off x="2793732" y="2217888"/>
            <a:ext cx="4422349" cy="855014"/>
          </a:xfrm>
          <a:prstGeom prst="rect">
            <a:avLst/>
          </a:prstGeom>
        </p:spPr>
        <p:txBody>
          <a:bodyPr anchor="t" rtlCol="false" tIns="0" lIns="0" bIns="0" rIns="0">
            <a:spAutoFit/>
          </a:bodyPr>
          <a:lstStyle/>
          <a:p>
            <a:pPr>
              <a:lnSpc>
                <a:spcPts val="1181"/>
              </a:lnSpc>
            </a:pPr>
            <a:r>
              <a:rPr lang="en-US" sz="844">
                <a:solidFill>
                  <a:srgbClr val="000000"/>
                </a:solidFill>
                <a:latin typeface="Roboto"/>
              </a:rPr>
              <a:t>Lorem ipsum dolor sit amet, consectetur adipiscing elit. Aliquam sagittis pretium nisl, nec commodo est. Fusce laoreet consequat sapien, eu fermentum ex pulvinar eget. Praesent hendrerit nulla in varius pharetra. Fusce facilisis venenatis lacus in lobortis. Fusce vulputate iaculis mauris. Nunc risus arcu, tempor vel dignissim porta, vulputate id quam. Vestibulum pellentesque augue in lobortis ullamcorper. </a:t>
            </a:r>
            <a:r>
              <a:rPr lang="en-US" sz="844">
                <a:solidFill>
                  <a:srgbClr val="000000"/>
                </a:solidFill>
                <a:latin typeface="Roboto"/>
              </a:rPr>
              <a:t>In eleifend nisl faucibus molestie porttitor.   augue in lobortis ullamcorper. In eleifend nisl faucibus molestie porttitor. </a:t>
            </a:r>
          </a:p>
        </p:txBody>
      </p:sp>
      <p:sp>
        <p:nvSpPr>
          <p:cNvPr name="TextBox 51" id="51"/>
          <p:cNvSpPr txBox="true"/>
          <p:nvPr/>
        </p:nvSpPr>
        <p:spPr>
          <a:xfrm rot="0">
            <a:off x="1459579" y="391027"/>
            <a:ext cx="4640842" cy="507351"/>
          </a:xfrm>
          <a:prstGeom prst="rect">
            <a:avLst/>
          </a:prstGeom>
        </p:spPr>
        <p:txBody>
          <a:bodyPr anchor="t" rtlCol="false" tIns="0" lIns="0" bIns="0" rIns="0">
            <a:spAutoFit/>
          </a:bodyPr>
          <a:lstStyle/>
          <a:p>
            <a:pPr algn="ctr">
              <a:lnSpc>
                <a:spcPts val="4060"/>
              </a:lnSpc>
            </a:pPr>
            <a:r>
              <a:rPr lang="en-US" sz="2900" spc="580">
                <a:solidFill>
                  <a:srgbClr val="FFFFFF"/>
                </a:solidFill>
                <a:latin typeface="Liberation Sans Bold"/>
              </a:rPr>
              <a:t>YOUR FULL NAME</a:t>
            </a:r>
          </a:p>
        </p:txBody>
      </p:sp>
      <p:sp>
        <p:nvSpPr>
          <p:cNvPr name="TextBox 52" id="52"/>
          <p:cNvSpPr txBox="true"/>
          <p:nvPr/>
        </p:nvSpPr>
        <p:spPr>
          <a:xfrm rot="0">
            <a:off x="3219494" y="7330568"/>
            <a:ext cx="1990104" cy="208338"/>
          </a:xfrm>
          <a:prstGeom prst="rect">
            <a:avLst/>
          </a:prstGeom>
        </p:spPr>
        <p:txBody>
          <a:bodyPr anchor="t" rtlCol="false" tIns="0" lIns="0" bIns="0" rIns="0">
            <a:spAutoFit/>
          </a:bodyPr>
          <a:lstStyle/>
          <a:p>
            <a:pPr>
              <a:lnSpc>
                <a:spcPts val="1612"/>
              </a:lnSpc>
            </a:pPr>
            <a:r>
              <a:rPr lang="en-US" sz="1151">
                <a:solidFill>
                  <a:srgbClr val="000000"/>
                </a:solidFill>
                <a:latin typeface="Roboto Bold"/>
              </a:rPr>
              <a:t>Your Job Position here</a:t>
            </a:r>
          </a:p>
        </p:txBody>
      </p:sp>
      <p:sp>
        <p:nvSpPr>
          <p:cNvPr name="TextBox 53" id="53"/>
          <p:cNvSpPr txBox="true"/>
          <p:nvPr/>
        </p:nvSpPr>
        <p:spPr>
          <a:xfrm rot="0">
            <a:off x="3219494" y="7689430"/>
            <a:ext cx="1990104" cy="148562"/>
          </a:xfrm>
          <a:prstGeom prst="rect">
            <a:avLst/>
          </a:prstGeom>
        </p:spPr>
        <p:txBody>
          <a:bodyPr anchor="t" rtlCol="false" tIns="0" lIns="0" bIns="0" rIns="0">
            <a:spAutoFit/>
          </a:bodyPr>
          <a:lstStyle/>
          <a:p>
            <a:pPr>
              <a:lnSpc>
                <a:spcPts val="1260"/>
              </a:lnSpc>
            </a:pPr>
            <a:r>
              <a:rPr lang="en-US" sz="900">
                <a:solidFill>
                  <a:srgbClr val="937E54"/>
                </a:solidFill>
                <a:latin typeface="Roboto Bold Italics"/>
              </a:rPr>
              <a:t>Company name</a:t>
            </a:r>
          </a:p>
        </p:txBody>
      </p:sp>
      <p:sp>
        <p:nvSpPr>
          <p:cNvPr name="TextBox 54" id="54"/>
          <p:cNvSpPr txBox="true"/>
          <p:nvPr/>
        </p:nvSpPr>
        <p:spPr>
          <a:xfrm rot="0">
            <a:off x="3219494" y="7979589"/>
            <a:ext cx="3971803" cy="2125363"/>
          </a:xfrm>
          <a:prstGeom prst="rect">
            <a:avLst/>
          </a:prstGeom>
        </p:spPr>
        <p:txBody>
          <a:bodyPr anchor="t" rtlCol="false" tIns="0" lIns="0" bIns="0" rIns="0">
            <a:spAutoFit/>
          </a:bodyPr>
          <a:lstStyle/>
          <a:p>
            <a:pPr marL="180879" indent="-90440" lvl="1">
              <a:lnSpc>
                <a:spcPts val="1172"/>
              </a:lnSpc>
              <a:buFont typeface="Arial"/>
              <a:buChar char="•"/>
            </a:pPr>
            <a:r>
              <a:rPr lang="en-US" sz="837">
                <a:solidFill>
                  <a:srgbClr val="000000"/>
                </a:solidFill>
                <a:latin typeface="Roboto"/>
              </a:rPr>
              <a:t>Lorem ipsum dolor sit amet, consectetur adipiscing elit. Aliquam sagittis pretium nisl, nec commodo est. </a:t>
            </a:r>
          </a:p>
          <a:p>
            <a:pPr marL="180879" indent="-90440" lvl="1">
              <a:lnSpc>
                <a:spcPts val="1172"/>
              </a:lnSpc>
              <a:buFont typeface="Arial"/>
              <a:buChar char="•"/>
            </a:pPr>
            <a:r>
              <a:rPr lang="en-US" sz="837">
                <a:solidFill>
                  <a:srgbClr val="000000"/>
                </a:solidFill>
                <a:latin typeface="Roboto"/>
              </a:rPr>
              <a:t>Fusce laoreet consequat sapien, eu fermentum ex pulvinar eget. Praesent hendrerit nulla in varius pharetra. Fusce facilisis venenatis lacus in lobortis. Fusce vulputate iaculis mauris. </a:t>
            </a:r>
          </a:p>
          <a:p>
            <a:pPr marL="180879" indent="-90440" lvl="1">
              <a:lnSpc>
                <a:spcPts val="1172"/>
              </a:lnSpc>
              <a:buFont typeface="Arial"/>
              <a:buChar char="•"/>
            </a:pPr>
            <a:r>
              <a:rPr lang="en-US" sz="837">
                <a:solidFill>
                  <a:srgbClr val="000000"/>
                </a:solidFill>
                <a:latin typeface="Roboto"/>
              </a:rPr>
              <a:t>Nunc risus arcu, tempor vel dignissim porta, vulputate id quam. Vestibulum pellentesque augue in lobortis ullamcorper. </a:t>
            </a:r>
          </a:p>
          <a:p>
            <a:pPr marL="180879" indent="-90440" lvl="1">
              <a:lnSpc>
                <a:spcPts val="1172"/>
              </a:lnSpc>
              <a:buFont typeface="Arial"/>
              <a:buChar char="•"/>
            </a:pPr>
            <a:r>
              <a:rPr lang="en-US" sz="837">
                <a:solidFill>
                  <a:srgbClr val="000000"/>
                </a:solidFill>
                <a:latin typeface="Roboto"/>
              </a:rPr>
              <a:t>In eleifend nisl faucibus molestie porttitor. </a:t>
            </a:r>
          </a:p>
          <a:p>
            <a:pPr marL="180879" indent="-90440" lvl="1">
              <a:lnSpc>
                <a:spcPts val="1172"/>
              </a:lnSpc>
              <a:buFont typeface="Arial"/>
              <a:buChar char="•"/>
            </a:pPr>
            <a:r>
              <a:rPr lang="en-US" sz="837">
                <a:solidFill>
                  <a:srgbClr val="000000"/>
                </a:solidFill>
                <a:latin typeface="Roboto"/>
              </a:rPr>
              <a:t>Fusce nec tristique est. Aliquam erat volutpat. </a:t>
            </a:r>
          </a:p>
          <a:p>
            <a:pPr marL="180879" indent="-90440" lvl="1">
              <a:lnSpc>
                <a:spcPts val="1172"/>
              </a:lnSpc>
              <a:buFont typeface="Arial"/>
              <a:buChar char="•"/>
            </a:pPr>
            <a:r>
              <a:rPr lang="en-US" sz="837">
                <a:solidFill>
                  <a:srgbClr val="000000"/>
                </a:solidFill>
                <a:latin typeface="Roboto"/>
              </a:rPr>
              <a:t>Aenean nisi neque, rhoncus in ex eget, egestas pharetra sapien. In vehicula efficitur risus a eleifend. </a:t>
            </a:r>
          </a:p>
          <a:p>
            <a:pPr marL="180879" indent="-90440" lvl="1">
              <a:lnSpc>
                <a:spcPts val="1172"/>
              </a:lnSpc>
              <a:buFont typeface="Arial"/>
              <a:buChar char="•"/>
            </a:pPr>
            <a:r>
              <a:rPr lang="en-US" sz="837">
                <a:solidFill>
                  <a:srgbClr val="000000"/>
                </a:solidFill>
                <a:latin typeface="Roboto"/>
              </a:rPr>
              <a:t>Sed non efficitur libero. Fusce dui nunc, accumsan sodales semper mattis, fringilla vitae nisl. it tristique pharetra. Praesent a scelerisque orci.</a:t>
            </a:r>
          </a:p>
          <a:p>
            <a:pPr marL="180879" indent="-90440" lvl="1">
              <a:lnSpc>
                <a:spcPts val="1172"/>
              </a:lnSpc>
              <a:buFont typeface="Arial"/>
              <a:buChar char="•"/>
            </a:pPr>
            <a:r>
              <a:rPr lang="en-US" sz="837">
                <a:solidFill>
                  <a:srgbClr val="000000"/>
                </a:solidFill>
                <a:latin typeface="Roboto"/>
              </a:rPr>
              <a:t>Aliquam sagittis mi ut neque auctor, et consectetur massa placerat. </a:t>
            </a:r>
          </a:p>
          <a:p>
            <a:pPr marL="180879" indent="-90440" lvl="1">
              <a:lnSpc>
                <a:spcPts val="1172"/>
              </a:lnSpc>
              <a:buFont typeface="Arial"/>
              <a:buChar char="•"/>
            </a:pPr>
            <a:r>
              <a:rPr lang="en-US" sz="837">
                <a:solidFill>
                  <a:srgbClr val="000000"/>
                </a:solidFill>
                <a:latin typeface="Roboto"/>
              </a:rPr>
              <a:t>Nulla sit amet tortor in purus auctor tristique. Cras euismod metus at augue.</a:t>
            </a:r>
          </a:p>
        </p:txBody>
      </p:sp>
      <p:sp>
        <p:nvSpPr>
          <p:cNvPr name="TextBox 55" id="55"/>
          <p:cNvSpPr txBox="true"/>
          <p:nvPr/>
        </p:nvSpPr>
        <p:spPr>
          <a:xfrm rot="0">
            <a:off x="5201193" y="7675243"/>
            <a:ext cx="1990104" cy="148562"/>
          </a:xfrm>
          <a:prstGeom prst="rect">
            <a:avLst/>
          </a:prstGeom>
        </p:spPr>
        <p:txBody>
          <a:bodyPr anchor="t" rtlCol="false" tIns="0" lIns="0" bIns="0" rIns="0">
            <a:spAutoFit/>
          </a:bodyPr>
          <a:lstStyle/>
          <a:p>
            <a:pPr algn="r">
              <a:lnSpc>
                <a:spcPts val="1259"/>
              </a:lnSpc>
            </a:pPr>
            <a:r>
              <a:rPr lang="en-US" sz="899">
                <a:solidFill>
                  <a:srgbClr val="937E54"/>
                </a:solidFill>
                <a:latin typeface="Roboto Italics"/>
              </a:rPr>
              <a:t>2020-2022</a:t>
            </a:r>
          </a:p>
        </p:txBody>
      </p:sp>
      <p:sp>
        <p:nvSpPr>
          <p:cNvPr name="TextBox 56" id="56"/>
          <p:cNvSpPr txBox="true"/>
          <p:nvPr/>
        </p:nvSpPr>
        <p:spPr>
          <a:xfrm rot="0">
            <a:off x="5121908" y="1533779"/>
            <a:ext cx="1892595" cy="169742"/>
          </a:xfrm>
          <a:prstGeom prst="rect">
            <a:avLst/>
          </a:prstGeom>
        </p:spPr>
        <p:txBody>
          <a:bodyPr anchor="t" rtlCol="false" tIns="0" lIns="0" bIns="0" rIns="0">
            <a:spAutoFit/>
          </a:bodyPr>
          <a:lstStyle/>
          <a:p>
            <a:pPr>
              <a:lnSpc>
                <a:spcPts val="1389"/>
              </a:lnSpc>
            </a:pPr>
            <a:r>
              <a:rPr lang="en-US" sz="926">
                <a:solidFill>
                  <a:srgbClr val="FFFFFF"/>
                </a:solidFill>
                <a:latin typeface="Garet"/>
              </a:rPr>
              <a:t>123 Anywhere Street ,Your City</a:t>
            </a:r>
          </a:p>
        </p:txBody>
      </p:sp>
      <p:sp>
        <p:nvSpPr>
          <p:cNvPr name="TextBox 57" id="57"/>
          <p:cNvSpPr txBox="true"/>
          <p:nvPr/>
        </p:nvSpPr>
        <p:spPr>
          <a:xfrm rot="0">
            <a:off x="1044076" y="1533779"/>
            <a:ext cx="954944" cy="164671"/>
          </a:xfrm>
          <a:prstGeom prst="rect">
            <a:avLst/>
          </a:prstGeom>
        </p:spPr>
        <p:txBody>
          <a:bodyPr anchor="t" rtlCol="false" tIns="0" lIns="0" bIns="0" rIns="0">
            <a:spAutoFit/>
          </a:bodyPr>
          <a:lstStyle/>
          <a:p>
            <a:pPr>
              <a:lnSpc>
                <a:spcPts val="1389"/>
              </a:lnSpc>
            </a:pPr>
            <a:r>
              <a:rPr lang="en-US" sz="926">
                <a:solidFill>
                  <a:srgbClr val="FFFFFF"/>
                </a:solidFill>
                <a:latin typeface="Garet"/>
              </a:rPr>
              <a:t>+123-456-7890</a:t>
            </a:r>
          </a:p>
        </p:txBody>
      </p:sp>
      <p:sp>
        <p:nvSpPr>
          <p:cNvPr name="TextBox 58" id="58"/>
          <p:cNvSpPr txBox="true"/>
          <p:nvPr/>
        </p:nvSpPr>
        <p:spPr>
          <a:xfrm rot="0">
            <a:off x="2793732" y="1533779"/>
            <a:ext cx="1684021" cy="169759"/>
          </a:xfrm>
          <a:prstGeom prst="rect">
            <a:avLst/>
          </a:prstGeom>
        </p:spPr>
        <p:txBody>
          <a:bodyPr anchor="t" rtlCol="false" tIns="0" lIns="0" bIns="0" rIns="0">
            <a:spAutoFit/>
          </a:bodyPr>
          <a:lstStyle/>
          <a:p>
            <a:pPr>
              <a:lnSpc>
                <a:spcPts val="1389"/>
              </a:lnSpc>
            </a:pPr>
            <a:r>
              <a:rPr lang="en-US" sz="926">
                <a:solidFill>
                  <a:srgbClr val="FFFFFF"/>
                </a:solidFill>
                <a:latin typeface="Garet"/>
              </a:rPr>
              <a:t>email@emailpro.com</a:t>
            </a:r>
          </a:p>
        </p:txBody>
      </p:sp>
      <p:sp>
        <p:nvSpPr>
          <p:cNvPr name="TextBox 59" id="59"/>
          <p:cNvSpPr txBox="true"/>
          <p:nvPr/>
        </p:nvSpPr>
        <p:spPr>
          <a:xfrm rot="0">
            <a:off x="871084" y="7974814"/>
            <a:ext cx="1541988" cy="217082"/>
          </a:xfrm>
          <a:prstGeom prst="rect">
            <a:avLst/>
          </a:prstGeom>
        </p:spPr>
        <p:txBody>
          <a:bodyPr anchor="t" rtlCol="false" tIns="0" lIns="0" bIns="0" rIns="0">
            <a:spAutoFit/>
          </a:bodyPr>
          <a:lstStyle/>
          <a:p>
            <a:pPr>
              <a:lnSpc>
                <a:spcPts val="1679"/>
              </a:lnSpc>
            </a:pPr>
            <a:r>
              <a:rPr lang="en-US" sz="1200" spc="240">
                <a:solidFill>
                  <a:srgbClr val="333D4E"/>
                </a:solidFill>
                <a:latin typeface="Liberation Sans Bold"/>
              </a:rPr>
              <a:t>REFERENCES</a:t>
            </a:r>
          </a:p>
        </p:txBody>
      </p:sp>
      <p:sp>
        <p:nvSpPr>
          <p:cNvPr name="TextBox 60" id="60"/>
          <p:cNvSpPr txBox="true"/>
          <p:nvPr/>
        </p:nvSpPr>
        <p:spPr>
          <a:xfrm rot="0">
            <a:off x="662610" y="8515834"/>
            <a:ext cx="1824142" cy="143722"/>
          </a:xfrm>
          <a:prstGeom prst="rect">
            <a:avLst/>
          </a:prstGeom>
        </p:spPr>
        <p:txBody>
          <a:bodyPr anchor="t" rtlCol="false" tIns="0" lIns="0" bIns="0" rIns="0">
            <a:spAutoFit/>
          </a:bodyPr>
          <a:lstStyle/>
          <a:p>
            <a:pPr>
              <a:lnSpc>
                <a:spcPts val="1120"/>
              </a:lnSpc>
            </a:pPr>
            <a:r>
              <a:rPr lang="en-US" sz="800">
                <a:solidFill>
                  <a:srgbClr val="000000"/>
                </a:solidFill>
                <a:latin typeface="Roboto Bold"/>
              </a:rPr>
              <a:t>Reference Name</a:t>
            </a:r>
          </a:p>
        </p:txBody>
      </p:sp>
      <p:sp>
        <p:nvSpPr>
          <p:cNvPr name="TextBox 61" id="61"/>
          <p:cNvSpPr txBox="true"/>
          <p:nvPr/>
        </p:nvSpPr>
        <p:spPr>
          <a:xfrm rot="0">
            <a:off x="942428" y="8806215"/>
            <a:ext cx="1900342" cy="143722"/>
          </a:xfrm>
          <a:prstGeom prst="rect">
            <a:avLst/>
          </a:prstGeom>
        </p:spPr>
        <p:txBody>
          <a:bodyPr anchor="t" rtlCol="false" tIns="0" lIns="0" bIns="0" rIns="0">
            <a:spAutoFit/>
          </a:bodyPr>
          <a:lstStyle/>
          <a:p>
            <a:pPr>
              <a:lnSpc>
                <a:spcPts val="1120"/>
              </a:lnSpc>
            </a:pPr>
            <a:r>
              <a:rPr lang="en-US" sz="800">
                <a:solidFill>
                  <a:srgbClr val="000000"/>
                </a:solidFill>
                <a:latin typeface="Roboto"/>
              </a:rPr>
              <a:t>123-456-7890</a:t>
            </a:r>
          </a:p>
        </p:txBody>
      </p:sp>
      <p:sp>
        <p:nvSpPr>
          <p:cNvPr name="TextBox 62" id="62"/>
          <p:cNvSpPr txBox="true"/>
          <p:nvPr/>
        </p:nvSpPr>
        <p:spPr>
          <a:xfrm rot="0">
            <a:off x="942428" y="9083287"/>
            <a:ext cx="1900342" cy="143722"/>
          </a:xfrm>
          <a:prstGeom prst="rect">
            <a:avLst/>
          </a:prstGeom>
        </p:spPr>
        <p:txBody>
          <a:bodyPr anchor="t" rtlCol="false" tIns="0" lIns="0" bIns="0" rIns="0">
            <a:spAutoFit/>
          </a:bodyPr>
          <a:lstStyle/>
          <a:p>
            <a:pPr>
              <a:lnSpc>
                <a:spcPts val="1120"/>
              </a:lnSpc>
            </a:pPr>
            <a:r>
              <a:rPr lang="en-US" sz="800">
                <a:solidFill>
                  <a:srgbClr val="000000"/>
                </a:solidFill>
                <a:latin typeface="Roboto"/>
              </a:rPr>
              <a:t>hello@reallygreatsite.com</a:t>
            </a:r>
          </a:p>
        </p:txBody>
      </p:sp>
      <p:sp>
        <p:nvSpPr>
          <p:cNvPr name="TextBox 63" id="63"/>
          <p:cNvSpPr txBox="true"/>
          <p:nvPr/>
        </p:nvSpPr>
        <p:spPr>
          <a:xfrm rot="0">
            <a:off x="662610" y="9622754"/>
            <a:ext cx="1824142" cy="143722"/>
          </a:xfrm>
          <a:prstGeom prst="rect">
            <a:avLst/>
          </a:prstGeom>
        </p:spPr>
        <p:txBody>
          <a:bodyPr anchor="t" rtlCol="false" tIns="0" lIns="0" bIns="0" rIns="0">
            <a:spAutoFit/>
          </a:bodyPr>
          <a:lstStyle/>
          <a:p>
            <a:pPr>
              <a:lnSpc>
                <a:spcPts val="1120"/>
              </a:lnSpc>
            </a:pPr>
            <a:r>
              <a:rPr lang="en-US" sz="800">
                <a:solidFill>
                  <a:srgbClr val="000000"/>
                </a:solidFill>
                <a:latin typeface="Roboto Bold"/>
              </a:rPr>
              <a:t>Reference Name</a:t>
            </a:r>
          </a:p>
        </p:txBody>
      </p:sp>
      <p:sp>
        <p:nvSpPr>
          <p:cNvPr name="TextBox 64" id="64"/>
          <p:cNvSpPr txBox="true"/>
          <p:nvPr/>
        </p:nvSpPr>
        <p:spPr>
          <a:xfrm rot="0">
            <a:off x="942428" y="9913135"/>
            <a:ext cx="1900342" cy="143722"/>
          </a:xfrm>
          <a:prstGeom prst="rect">
            <a:avLst/>
          </a:prstGeom>
        </p:spPr>
        <p:txBody>
          <a:bodyPr anchor="t" rtlCol="false" tIns="0" lIns="0" bIns="0" rIns="0">
            <a:spAutoFit/>
          </a:bodyPr>
          <a:lstStyle/>
          <a:p>
            <a:pPr>
              <a:lnSpc>
                <a:spcPts val="1120"/>
              </a:lnSpc>
            </a:pPr>
            <a:r>
              <a:rPr lang="en-US" sz="800">
                <a:solidFill>
                  <a:srgbClr val="000000"/>
                </a:solidFill>
                <a:latin typeface="Roboto"/>
              </a:rPr>
              <a:t>123-456-7890</a:t>
            </a:r>
          </a:p>
        </p:txBody>
      </p:sp>
      <p:sp>
        <p:nvSpPr>
          <p:cNvPr name="TextBox 65" id="65"/>
          <p:cNvSpPr txBox="true"/>
          <p:nvPr/>
        </p:nvSpPr>
        <p:spPr>
          <a:xfrm rot="0">
            <a:off x="966241" y="10199732"/>
            <a:ext cx="1900342" cy="143722"/>
          </a:xfrm>
          <a:prstGeom prst="rect">
            <a:avLst/>
          </a:prstGeom>
        </p:spPr>
        <p:txBody>
          <a:bodyPr anchor="t" rtlCol="false" tIns="0" lIns="0" bIns="0" rIns="0">
            <a:spAutoFit/>
          </a:bodyPr>
          <a:lstStyle/>
          <a:p>
            <a:pPr>
              <a:lnSpc>
                <a:spcPts val="1120"/>
              </a:lnSpc>
            </a:pPr>
            <a:r>
              <a:rPr lang="en-US" sz="800">
                <a:solidFill>
                  <a:srgbClr val="000000"/>
                </a:solidFill>
                <a:latin typeface="Roboto"/>
              </a:rPr>
              <a:t>hello@reallygreatsite.com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DAFLtusMIGM</dc:identifier>
  <dcterms:modified xsi:type="dcterms:W3CDTF">2011-08-01T06:04:30Z</dcterms:modified>
  <cp:revision>1</cp:revision>
  <dc:title>cvprogratuit created at 10/09 </dc:title>
</cp:coreProperties>
</file>